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86" r:id="rId3"/>
    <p:sldId id="287" r:id="rId4"/>
    <p:sldId id="288" r:id="rId5"/>
    <p:sldId id="299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0" r:id="rId17"/>
    <p:sldId id="301" r:id="rId18"/>
    <p:sldId id="30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>
      <p:ext uri="{19B8F6BF-5375-455C-9EA6-DF929625EA0E}">
        <p15:presenceInfo xmlns:p15="http://schemas.microsoft.com/office/powerpoint/2012/main" xmlns="" userId="Gast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-87" y="-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JokiAutomation.exe%20%22BandMulti%2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JokiAutomation.exe%20%22Altar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vdsl-tarifvergleich.de/vdsl-speed/speedtes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RasPi_Reset%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>
                <a:solidFill>
                  <a:schemeClr val="bg1"/>
                </a:solidFill>
              </a:rPr>
              <a:t>  </a:t>
            </a:r>
            <a:r>
              <a:rPr lang="de-DE" b="1" smtClean="0">
                <a:solidFill>
                  <a:schemeClr val="bg1"/>
                </a:solidFill>
              </a:rPr>
              <a:t>1  </a:t>
            </a:r>
            <a:r>
              <a:rPr lang="de-DE" b="1" dirty="0">
                <a:solidFill>
                  <a:schemeClr val="bg1"/>
                </a:solidFill>
              </a:rPr>
              <a:t/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auf Empore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 und Technikerlaptop hochfahren.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7" name="Grafik 6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59705" y="1734315"/>
            <a:ext cx="5753735" cy="3097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1  +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:a16="http://schemas.microsoft.com/office/drawing/2014/main" xmlns="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beide Netzschalter ein)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mittels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kurz betätigen.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42947" y="2134323"/>
            <a:ext cx="5762625" cy="3352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2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23327" y="1579247"/>
            <a:ext cx="4330473" cy="5278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betätigen, dann Testaufnahme starten. Status sollte grün blinken. </a:t>
            </a:r>
          </a:p>
          <a:p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nicht, 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Fernbedienung rote Taste schalten,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warten bis Statusanzeige grün,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Pfeil betätigen und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:a16="http://schemas.microsoft.com/office/drawing/2014/main" xmlns="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:p14="http://schemas.microsoft.com/office/powerpoint/2010/main" xmlns="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1067</Words>
  <Application>Microsoft Office PowerPoint</Application>
  <PresentationFormat>Benutzerdefiniert</PresentationFormat>
  <Paragraphs>118</Paragraphs>
  <Slides>18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Office Theme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Beamer Livestream</vt:lpstr>
      <vt:lpstr>PrechurchCheck  16 Backupstick UltraStream</vt:lpstr>
      <vt:lpstr>PrechurchCheck  17 Livestream UltraStream</vt:lpstr>
      <vt:lpstr>PrechurchCheck  18 PreChurchCheck done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René</cp:lastModifiedBy>
  <cp:revision>195</cp:revision>
  <dcterms:created xsi:type="dcterms:W3CDTF">2020-11-19T11:20:37Z</dcterms:created>
  <dcterms:modified xsi:type="dcterms:W3CDTF">2021-01-14T15:44:33Z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2021-01-14T11:11:32Z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